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AE566-B010-41C0-90D5-6DCC32F1962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CB8B-FD07-46D3-9E6E-94499013FA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ams\AppData\Local\Microsoft\Windows\Temporary Internet Files\Content.IE5\A80B5LHN\MP90042244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4677443" cy="3380184"/>
          </a:xfrm>
          <a:prstGeom prst="rect">
            <a:avLst/>
          </a:prstGeom>
          <a:noFill/>
        </p:spPr>
      </p:pic>
      <p:pic>
        <p:nvPicPr>
          <p:cNvPr id="4" name="Picture 3" descr="LOG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286000"/>
            <a:ext cx="1828800" cy="23067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3733800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OCR A Extended" pitchFamily="50" charset="0"/>
              </a:rPr>
              <a:t>No more searching. Taximum is the right place for you. 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OCR A Extended" pitchFamily="50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sams</dc:creator>
  <cp:lastModifiedBy>sams</cp:lastModifiedBy>
  <cp:revision>2</cp:revision>
  <dcterms:created xsi:type="dcterms:W3CDTF">2013-09-09T17:41:25Z</dcterms:created>
  <dcterms:modified xsi:type="dcterms:W3CDTF">2013-09-09T17:53:20Z</dcterms:modified>
</cp:coreProperties>
</file>